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2"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9.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338070"/>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SPOTIFY MUSIC RECOMMENDATION SYSTEM</a:t>
            </a:r>
            <a:endParaRPr lang="en-US" sz="2000" b="1"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Team :</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Name : Sivasubramani.D</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Email Id :</a:t>
            </a:r>
            <a:r>
              <a:rPr lang="en-US" sz="1400" b="1" dirty="0">
                <a:solidFill>
                  <a:srgbClr val="0070C0"/>
                </a:solidFill>
                <a:latin typeface="Times New Roman" panose="02020603050405020304" pitchFamily="18" charset="0"/>
                <a:cs typeface="Times New Roman" panose="02020603050405020304" pitchFamily="18" charset="0"/>
              </a:rPr>
              <a:t> sivasubramanipodhavoor@gmail.com</a:t>
            </a:r>
            <a:endParaRPr lang="en-US" sz="1400" b="1" dirty="0">
              <a:solidFill>
                <a:srgbClr val="0070C0"/>
              </a:solidFill>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NM Id : au811321114026                                               Guide: P.Raja(Master Trainer)</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15010" y="1054735"/>
            <a:ext cx="6223635" cy="3705225"/>
          </a:xfrm>
          <a:prstGeom prst="rect">
            <a:avLst/>
          </a:prstGeom>
          <a:noFill/>
        </p:spPr>
        <p:txBody>
          <a:bodyPr wrap="square" rtlCol="0">
            <a:noAutofit/>
          </a:bodyPr>
          <a:p>
            <a:pPr algn="just"/>
            <a:r>
              <a:rPr lang="en-US" b="1"/>
              <a:t> </a:t>
            </a:r>
            <a:r>
              <a:rPr lang="en-US" sz="1800" b="1">
                <a:latin typeface="Times New Roman" panose="02020603050405020304" pitchFamily="18" charset="0"/>
                <a:cs typeface="Times New Roman" panose="02020603050405020304" pitchFamily="18" charset="0"/>
              </a:rPr>
              <a:t>Integrating</a:t>
            </a:r>
            <a:r>
              <a:rPr lang="en-US" b="1">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with other services:</a:t>
            </a:r>
            <a:r>
              <a:rPr lang="en-US" sz="1800">
                <a:latin typeface="Times New Roman" panose="02020603050405020304" pitchFamily="18" charset="0"/>
                <a:cs typeface="Times New Roman" panose="02020603050405020304" pitchFamily="18" charset="0"/>
              </a:rPr>
              <a:t> Integrating the system with other services, such as social media, calendar, and location-based services.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Enhancing user feedback mechanisms:</a:t>
            </a:r>
            <a:r>
              <a:rPr lang="en-US" sz="1800">
                <a:latin typeface="Times New Roman" panose="02020603050405020304" pitchFamily="18" charset="0"/>
                <a:cs typeface="Times New Roman" panose="02020603050405020304" pitchFamily="18" charset="0"/>
              </a:rPr>
              <a:t> Enhancing user feedback mechanisms to improve the accuracy and relevance of music recommendations.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b="1">
                <a:latin typeface="Times New Roman" panose="02020603050405020304" pitchFamily="18" charset="0"/>
                <a:cs typeface="Times New Roman" panose="02020603050405020304" pitchFamily="18" charset="0"/>
              </a:rPr>
              <a:t> Exploring new techniques:</a:t>
            </a:r>
            <a:r>
              <a:rPr lang="en-US" sz="1800">
                <a:latin typeface="Times New Roman" panose="02020603050405020304" pitchFamily="18" charset="0"/>
                <a:cs typeface="Times New Roman" panose="02020603050405020304" pitchFamily="18" charset="0"/>
              </a:rPr>
              <a:t> Exploring new techniques, such as natural language processing and computer vision, to improve music recommendations.</a:t>
            </a:r>
            <a:r>
              <a:rPr lang="en-US"/>
              <a:t>	</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54050" y="1058545"/>
            <a:ext cx="6539230" cy="3357880"/>
          </a:xfrm>
          <a:prstGeom prst="rect">
            <a:avLst/>
          </a:prstGeom>
          <a:noFill/>
        </p:spPr>
        <p:txBody>
          <a:bodyPr wrap="square">
            <a:no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20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Problem Statement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Proposed Solution</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System Architecture</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Live Demo of The Project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Embedded Video of Project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2000" dirty="0">
                <a:latin typeface="Times New Roman" panose="02020603050405020304" pitchFamily="18" charset="0"/>
                <a:ea typeface="+mn-lt"/>
                <a:cs typeface="Times New Roman" panose="02020603050405020304" pitchFamily="18" charset="0"/>
              </a:rPr>
              <a:t>Conclusion</a:t>
            </a:r>
            <a:endParaRPr lang="en-IN"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Future Scope</a:t>
            </a:r>
            <a:endParaRPr lang="en-US" sz="2000" dirty="0">
              <a:latin typeface="Times New Roman" panose="02020603050405020304" pitchFamily="18" charset="0"/>
              <a:ea typeface="+mn-lt"/>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85" y="445135"/>
            <a:ext cx="846582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lgn="just">
              <a:buClr>
                <a:srgbClr val="262626"/>
              </a:buClr>
              <a:buSzPct val="25000"/>
              <a:buFont typeface="Arial" panose="020B0604020202020204" pitchFamily="34" charset="0"/>
            </a:pPr>
            <a:r>
              <a:rPr lang="en-US" sz="2400" b="1">
                <a:solidFill>
                  <a:srgbClr val="002060"/>
                </a:solidFill>
                <a:latin typeface="Times New Roman" panose="02020603050405020304" pitchFamily="18" charset="0"/>
                <a:cs typeface="Times New Roman" panose="02020603050405020304" pitchFamily="18" charset="0"/>
              </a:rPr>
              <a:t>Abstract</a:t>
            </a:r>
            <a:endParaRPr lang="en-US" sz="1600" b="1">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659765" y="1167765"/>
            <a:ext cx="7619365" cy="3415030"/>
          </a:xfrm>
          <a:prstGeom prst="rect">
            <a:avLst/>
          </a:prstGeom>
          <a:noFill/>
        </p:spPr>
        <p:txBody>
          <a:bodyPr wrap="square" rtlCol="0">
            <a:spAutoFit/>
          </a:bodyPr>
          <a:p>
            <a:pPr algn="just">
              <a:buSzPct val="100000"/>
            </a:pPr>
            <a:r>
              <a:rPr lang="en-US" sz="1800">
                <a:latin typeface="Times New Roman" panose="02020603050405020304" pitchFamily="18" charset="0"/>
                <a:cs typeface="Times New Roman" panose="02020603050405020304" pitchFamily="18" charset="0"/>
              </a:rPr>
              <a:t> Develop a music recommendation system that suggests songs to users based on their listening history and preferences. Improve user engagement and satisfaction with the Spotify platform. Increase music discovery and exploration among users.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pPr algn="just">
              <a:buSzPct val="100000"/>
            </a:pPr>
            <a:endParaRPr lang="en-US" sz="1800">
              <a:latin typeface="Times New Roman" panose="02020603050405020304" pitchFamily="18" charset="0"/>
              <a:cs typeface="Times New Roman" panose="02020603050405020304" pitchFamily="18" charset="0"/>
            </a:endParaRPr>
          </a:p>
          <a:p>
            <a:pPr algn="just">
              <a:buSzPct val="100000"/>
            </a:pPr>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 Spotify aims to improve its recommendation system to enhance user experience and competitiveness. content-based filtering works on item features. This filtering method recommends new items having similar characteristics as the user’s previous engagements.</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2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221105"/>
            <a:ext cx="6675120" cy="2735580"/>
          </a:xfrm>
          <a:prstGeom prst="rect">
            <a:avLst/>
          </a:prstGeom>
          <a:noFill/>
        </p:spPr>
        <p:txBody>
          <a:bodyPr wrap="square" rtlCol="0">
            <a:noAutofit/>
          </a:bodyPr>
          <a:p>
            <a:r>
              <a:rPr lang="en-US"/>
              <a:t> </a:t>
            </a:r>
            <a:r>
              <a:rPr lang="en-US" sz="2000">
                <a:latin typeface="Times New Roman" panose="02020603050405020304" pitchFamily="18" charset="0"/>
                <a:cs typeface="Times New Roman" panose="02020603050405020304" pitchFamily="18" charset="0"/>
              </a:rPr>
              <a:t> </a:t>
            </a:r>
            <a:r>
              <a:rPr lang="en-US" sz="1800">
                <a:latin typeface="Times New Roman" panose="02020603050405020304" pitchFamily="18" charset="0"/>
                <a:cs typeface="Times New Roman" panose="02020603050405020304" pitchFamily="18" charset="0"/>
              </a:rPr>
              <a:t>The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a:t>
            </a:r>
            <a:endParaRPr lang="en-US" sz="1800">
              <a:latin typeface="Times New Roman" panose="02020603050405020304" pitchFamily="18" charset="0"/>
              <a:cs typeface="Times New Roman" panose="02020603050405020304" pitchFamily="18" charset="0"/>
            </a:endParaRPr>
          </a:p>
          <a:p>
            <a:pPr indent="0">
              <a:buNone/>
            </a:pP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Spotify aims to improve its recommendation system to enhance user experience and competitiveness.</a:t>
            </a:r>
            <a:endParaRPr lang="en-US" sz="1800">
              <a:latin typeface="Times New Roman" panose="02020603050405020304" pitchFamily="18" charset="0"/>
              <a:cs typeface="Times New Roman" panose="02020603050405020304" pitchFamily="18" charset="0"/>
            </a:endParaRPr>
          </a:p>
        </p:txBody>
      </p:sp>
      <p:pic>
        <p:nvPicPr>
          <p:cNvPr id="11" name="Picture 10" descr="IMG_256"/>
          <p:cNvPicPr>
            <a:picLocks noChangeAspect="1"/>
          </p:cNvPicPr>
          <p:nvPr/>
        </p:nvPicPr>
        <p:blipFill>
          <a:blip r:embed="rId1"/>
          <a:stretch>
            <a:fillRect/>
          </a:stretch>
        </p:blipFill>
        <p:spPr>
          <a:xfrm>
            <a:off x="7327900" y="1017905"/>
            <a:ext cx="1668780" cy="3068320"/>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99515"/>
            <a:ext cx="7300595" cy="2013585"/>
          </a:xfrm>
          <a:prstGeom prst="rect">
            <a:avLst/>
          </a:prstGeom>
          <a:noFill/>
        </p:spPr>
        <p:txBody>
          <a:bodyPr wrap="square" rtlCol="0">
            <a:noAutofit/>
          </a:bodyPr>
          <a:p>
            <a:pPr algn="just"/>
            <a:r>
              <a:rPr lang="en-US" sz="1800">
                <a:latin typeface="Times New Roman" panose="02020603050405020304" pitchFamily="18" charset="0"/>
                <a:cs typeface="Times New Roman" panose="02020603050405020304" pitchFamily="18" charset="0"/>
              </a:rPr>
              <a:t> Solution:The Project Involves utilization of k-means clustering for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music recommendation system.</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Gather data on user listening history, preferences, and</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interactions with the Spotify platform. This could include user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profiles, playlists, liked songs, skipped songs, etc.</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1" name="Picture 20" descr="IMG_256"/>
          <p:cNvPicPr>
            <a:picLocks noChangeAspect="1"/>
          </p:cNvPicPr>
          <p:nvPr/>
        </p:nvPicPr>
        <p:blipFill>
          <a:blip r:embed="rId1"/>
          <a:stretch>
            <a:fillRect/>
          </a:stretch>
        </p:blipFill>
        <p:spPr>
          <a:xfrm>
            <a:off x="2632075" y="875030"/>
            <a:ext cx="3143885" cy="3636010"/>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5" y="472330"/>
            <a:ext cx="8520600" cy="572700"/>
          </a:xfrm>
        </p:spPr>
        <p:txBody>
          <a:bodyPr/>
          <a:p>
            <a:r>
              <a:rPr lang="en-US" sz="2400" b="1">
                <a:solidFill>
                  <a:srgbClr val="002060"/>
                </a:solidFill>
                <a:latin typeface="Times New Roman" panose="02020603050405020304" pitchFamily="18" charset="0"/>
                <a:cs typeface="Times New Roman" panose="02020603050405020304" pitchFamily="18" charset="0"/>
              </a:rPr>
              <a:t>Live Demo Of The Project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3476625" cy="306705"/>
          </a:xfrm>
          <a:prstGeom prst="rect">
            <a:avLst/>
          </a:prstGeom>
          <a:solidFill>
            <a:srgbClr val="223366"/>
          </a:solidFill>
        </p:spPr>
        <p:txBody>
          <a:bodyPr wrap="square" rtlCol="0">
            <a:spAutoFit/>
            <a:scene3d>
              <a:camera prst="orthographicFront"/>
              <a:lightRig rig="threePt" dir="t"/>
            </a:scene3d>
          </a:bodyPr>
          <a:p>
            <a:r>
              <a:rPr lang="en-US" b="1">
                <a:solidFill>
                  <a:schemeClr val="bg1"/>
                </a:solidFill>
                <a:latin typeface="Times New Roman" panose="02020603050405020304" pitchFamily="18" charset="0"/>
                <a:cs typeface="Times New Roman" panose="02020603050405020304" pitchFamily="18" charset="0"/>
                <a:sym typeface="+mn-ea"/>
              </a:rPr>
              <a:t>Spotify Music Recommentation System</a:t>
            </a:r>
            <a:endParaRPr lang="en-US">
              <a:ln>
                <a:solidFill>
                  <a:schemeClr val="bg1"/>
                </a:solidFill>
              </a:ln>
              <a:solidFill>
                <a:schemeClr val="tx1"/>
              </a:solidFill>
              <a:effectLst>
                <a:outerShdw blurRad="38100" dist="19050" dir="2700000" algn="tl" rotWithShape="0">
                  <a:schemeClr val="dk1">
                    <a:alpha val="40000"/>
                  </a:schemeClr>
                </a:outerShdw>
              </a:effectLst>
            </a:endParaRPr>
          </a:p>
        </p:txBody>
      </p:sp>
      <p:pic>
        <p:nvPicPr>
          <p:cNvPr id="6" name="VID_20241111083432">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60705" y="895350"/>
            <a:ext cx="7959725" cy="33528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105" y="40826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 name="11.11.2024_08.39.27_REC">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09245" y="869315"/>
            <a:ext cx="8521065" cy="360235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33475"/>
            <a:ext cx="5861685" cy="2799715"/>
          </a:xfrm>
          <a:prstGeom prst="rect">
            <a:avLst/>
          </a:prstGeom>
          <a:noFill/>
        </p:spPr>
        <p:txBody>
          <a:bodyPr wrap="square" rtlCol="0">
            <a:spAutoFit/>
          </a:bodyPr>
          <a:p>
            <a:pPr algn="just"/>
            <a:r>
              <a:rPr lang="en-US"/>
              <a:t> </a:t>
            </a:r>
            <a:r>
              <a:rPr lang="en-US" sz="1600">
                <a:latin typeface="Times New Roman" panose="02020603050405020304" pitchFamily="18" charset="0"/>
                <a:cs typeface="Times New Roman" panose="02020603050405020304" pitchFamily="18" charset="0"/>
              </a:rPr>
              <a:t>In conclusion, The Spotify music recommendations system project has been a success, achieving its goals and objectives while providing a unique and personalized music recommendation experience for users.</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algn="just"/>
            <a:r>
              <a:rPr lang="en-US" sz="1600">
                <a:latin typeface="Times New Roman" panose="02020603050405020304" pitchFamily="18" charset="0"/>
                <a:cs typeface="Times New Roman" panose="02020603050405020304" pitchFamily="18" charset="0"/>
              </a:rPr>
              <a:t> The system has been designed to provide personalized music recommendations based on user behavior, preferences, and listening history, and has been shown to improve user engagement and satisfaction.</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indent="0" algn="just">
              <a:buNone/>
            </a:pPr>
            <a:endParaRPr lang="en-US" sz="160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2995</Words>
  <Application>WPS Presentation</Application>
  <PresentationFormat>On-screen Show (16:9)</PresentationFormat>
  <Paragraphs>91</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The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Jones Milton</cp:lastModifiedBy>
  <cp:revision>11</cp:revision>
  <dcterms:created xsi:type="dcterms:W3CDTF">2024-10-27T06:01:00Z</dcterms:created>
  <dcterms:modified xsi:type="dcterms:W3CDTF">2024-11-11T10:36:21Z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13F12C02A4E24663AC05EB75DF8D33C6_13</vt:lpwstr>
  </property>
  <property fmtid="{D5CDD505-2E9C-101B-9397-08002B2CF9AE}" pid="11" name="KSOProductBuildVer">
    <vt:lpwstr>1033-12.2.0.18607</vt:lpwstr>
  </property>
</Properties>
</file>

<file path=docProps/thumbnail.jpeg>
</file>